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4" r:id="rId8"/>
    <p:sldId id="261" r:id="rId9"/>
    <p:sldId id="262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tiff>
</file>

<file path=ppt/media/image5.tiff>
</file>

<file path=ppt/media/image6.jpe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96A8C815-0040-40D7-9A84-52A911A996A2}" type="datetimeFigureOut">
              <a:rPr lang="en-US" smtClean="0"/>
              <a:t>12/14/2016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60A1A520-1689-4465-BADC-2CB3AE1B847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hinkwithgoogle.com/infographics/black-friday-store-traffic-data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Foot Traffic Analyzer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SEIS-744- Internet of Things</a:t>
            </a:r>
          </a:p>
          <a:p>
            <a:r>
              <a:rPr lang="en-US" dirty="0" err="1" smtClean="0"/>
              <a:t>Taif</a:t>
            </a:r>
            <a:r>
              <a:rPr lang="en-US" dirty="0" smtClean="0"/>
              <a:t> </a:t>
            </a:r>
            <a:r>
              <a:rPr lang="en-US" dirty="0" err="1" smtClean="0"/>
              <a:t>Munsur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4854486"/>
            <a:ext cx="3276600" cy="133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556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3961" y="2514600"/>
            <a:ext cx="7756263" cy="1054250"/>
          </a:xfrm>
        </p:spPr>
        <p:txBody>
          <a:bodyPr/>
          <a:lstStyle/>
          <a:p>
            <a:r>
              <a:rPr lang="en-US" smtClean="0"/>
              <a:t>Questions?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6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Motion detector for retail stores or small business</a:t>
            </a:r>
          </a:p>
          <a:p>
            <a:r>
              <a:rPr lang="en-US" dirty="0" smtClean="0"/>
              <a:t>Installed by the main entrance to detect motion</a:t>
            </a:r>
          </a:p>
          <a:p>
            <a:r>
              <a:rPr lang="en-US" dirty="0" smtClean="0"/>
              <a:t>Measure foot traffic data and compare it to other business data to make smart decisions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Background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421" y="4038600"/>
            <a:ext cx="5994400" cy="246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53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 smtClean="0"/>
              <a:t>Hardware: </a:t>
            </a:r>
            <a:r>
              <a:rPr lang="en-US" dirty="0" smtClean="0"/>
              <a:t>Arduino, PIR Motion </a:t>
            </a:r>
            <a:r>
              <a:rPr lang="en-US" dirty="0"/>
              <a:t>S</a:t>
            </a:r>
            <a:r>
              <a:rPr lang="en-US" dirty="0" smtClean="0"/>
              <a:t>ensor, Particle</a:t>
            </a:r>
          </a:p>
          <a:p>
            <a:r>
              <a:rPr lang="en-US" b="1" dirty="0" smtClean="0"/>
              <a:t>Software: </a:t>
            </a:r>
            <a:r>
              <a:rPr lang="en-US" dirty="0" smtClean="0"/>
              <a:t>Particle Build and Particle Console</a:t>
            </a:r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817" y="2009931"/>
            <a:ext cx="3609583" cy="4848069"/>
          </a:xfrm>
        </p:spPr>
      </p:pic>
    </p:spTree>
    <p:extLst>
      <p:ext uri="{BB962C8B-B14F-4D97-AF65-F5344CB8AC3E}">
        <p14:creationId xmlns:p14="http://schemas.microsoft.com/office/powerpoint/2010/main" val="410711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48" y="2438400"/>
            <a:ext cx="8202146" cy="3276600"/>
          </a:xfrm>
        </p:spPr>
      </p:pic>
    </p:spTree>
    <p:extLst>
      <p:ext uri="{BB962C8B-B14F-4D97-AF65-F5344CB8AC3E}">
        <p14:creationId xmlns:p14="http://schemas.microsoft.com/office/powerpoint/2010/main" val="31944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10" y="2209800"/>
            <a:ext cx="8404822" cy="3526085"/>
          </a:xfrm>
        </p:spPr>
      </p:pic>
    </p:spTree>
    <p:extLst>
      <p:ext uri="{BB962C8B-B14F-4D97-AF65-F5344CB8AC3E}">
        <p14:creationId xmlns:p14="http://schemas.microsoft.com/office/powerpoint/2010/main" val="337500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Market: </a:t>
            </a:r>
            <a:r>
              <a:rPr lang="en-US" dirty="0" smtClean="0"/>
              <a:t>small business like retail stores</a:t>
            </a:r>
          </a:p>
          <a:p>
            <a:r>
              <a:rPr lang="en-US" b="1" dirty="0" smtClean="0"/>
              <a:t>Scalability: </a:t>
            </a:r>
            <a:r>
              <a:rPr lang="en-US" dirty="0" smtClean="0"/>
              <a:t>can be mass produced </a:t>
            </a:r>
          </a:p>
          <a:p>
            <a:r>
              <a:rPr lang="en-US" b="1" dirty="0" smtClean="0"/>
              <a:t>Calm technology: </a:t>
            </a:r>
            <a:r>
              <a:rPr lang="en-US" dirty="0" smtClean="0"/>
              <a:t>simplicity, cheap hardware, gets better with time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49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Foot traffic analysis</a:t>
            </a:r>
          </a:p>
          <a:p>
            <a:r>
              <a:rPr lang="en-US" dirty="0" smtClean="0"/>
              <a:t>Conversion rate analysis</a:t>
            </a:r>
          </a:p>
          <a:p>
            <a:r>
              <a:rPr lang="en-US" dirty="0" smtClean="0"/>
              <a:t>Promotion impact on foot traffic or sales</a:t>
            </a:r>
          </a:p>
          <a:p>
            <a:r>
              <a:rPr lang="en-US" dirty="0" smtClean="0"/>
              <a:t>Optimize staffing </a:t>
            </a:r>
          </a:p>
          <a:p>
            <a:r>
              <a:rPr lang="en-US" dirty="0" smtClean="0"/>
              <a:t>Optimize adverting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Use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3810000"/>
            <a:ext cx="3615047" cy="278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73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Data collection and analysis</a:t>
            </a:r>
          </a:p>
          <a:p>
            <a:r>
              <a:rPr lang="en-US" dirty="0" smtClean="0"/>
              <a:t>UI design and reporting</a:t>
            </a:r>
          </a:p>
          <a:p>
            <a:r>
              <a:rPr lang="en-US" dirty="0" smtClean="0"/>
              <a:t>Metrics Example: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www.thinkwithgoogle.com/infographics/black-friday-store-traffic-data.html</a:t>
            </a:r>
            <a:endParaRPr lang="en-US" dirty="0" smtClean="0"/>
          </a:p>
          <a:p>
            <a:r>
              <a:rPr lang="en-US" dirty="0" smtClean="0"/>
              <a:t>Link sales, promotion, schedule and foot traffic</a:t>
            </a:r>
          </a:p>
          <a:p>
            <a:r>
              <a:rPr lang="en-US" dirty="0" smtClean="0"/>
              <a:t>Customize advertising</a:t>
            </a:r>
          </a:p>
          <a:p>
            <a:r>
              <a:rPr lang="en-US" dirty="0" smtClean="0"/>
              <a:t>Sensors for different departments within a store</a:t>
            </a:r>
          </a:p>
          <a:p>
            <a:r>
              <a:rPr lang="en-US" dirty="0" smtClean="0"/>
              <a:t>Advanced prototype- different types of entrance</a:t>
            </a:r>
          </a:p>
          <a:p>
            <a:r>
              <a:rPr lang="en-US" dirty="0" smtClean="0"/>
              <a:t>False positives data handling</a:t>
            </a:r>
          </a:p>
          <a:p>
            <a:r>
              <a:rPr lang="en-US" dirty="0"/>
              <a:t>Security </a:t>
            </a:r>
            <a:r>
              <a:rPr lang="en-US" dirty="0" smtClean="0"/>
              <a:t>feature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Development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24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Better understanding of Internet of Things</a:t>
            </a:r>
          </a:p>
          <a:p>
            <a:r>
              <a:rPr lang="en-US" dirty="0" smtClean="0"/>
              <a:t>Calm technology</a:t>
            </a:r>
          </a:p>
          <a:p>
            <a:r>
              <a:rPr lang="en-US" dirty="0" smtClean="0"/>
              <a:t>Arduino, Particle </a:t>
            </a:r>
            <a:endParaRPr lang="en-US" dirty="0"/>
          </a:p>
          <a:p>
            <a:r>
              <a:rPr lang="en-US" dirty="0" smtClean="0"/>
              <a:t>Entrepreneurship Factor</a:t>
            </a:r>
          </a:p>
          <a:p>
            <a:r>
              <a:rPr lang="en-US" dirty="0" smtClean="0"/>
              <a:t>Crowd Funding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Learned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60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</Template>
  <TotalTime>249</TotalTime>
  <Words>172</Words>
  <Application>Microsoft Office PowerPoint</Application>
  <PresentationFormat>On-screen Show (4:3)</PresentationFormat>
  <Paragraphs>39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Hardcover</vt:lpstr>
      <vt:lpstr>Foot Traffic Analyzer</vt:lpstr>
      <vt:lpstr>Project Background</vt:lpstr>
      <vt:lpstr>Design</vt:lpstr>
      <vt:lpstr>Code</vt:lpstr>
      <vt:lpstr>Demo</vt:lpstr>
      <vt:lpstr>Product Use</vt:lpstr>
      <vt:lpstr>Product Use</vt:lpstr>
      <vt:lpstr>Future Development </vt:lpstr>
      <vt:lpstr>Lesson Learned</vt:lpstr>
      <vt:lpstr>Questions?</vt:lpstr>
    </vt:vector>
  </TitlesOfParts>
  <Company>US Bancorp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Foot Traffic Analyzer</dc:title>
  <dc:creator>Munsur, Taif</dc:creator>
  <cp:lastModifiedBy>Munsur, Taif</cp:lastModifiedBy>
  <cp:revision>9</cp:revision>
  <dcterms:created xsi:type="dcterms:W3CDTF">2016-12-13T23:13:31Z</dcterms:created>
  <dcterms:modified xsi:type="dcterms:W3CDTF">2016-12-14T18:51:02Z</dcterms:modified>
</cp:coreProperties>
</file>

<file path=docProps/thumbnail.jpeg>
</file>